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BA7A-4E8A-4417-9434-B4E6F8579C64}" type="datetimeFigureOut">
              <a:rPr lang="pt-BR" smtClean="0"/>
              <a:t>25/05/2015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92872-BDF9-4EF0-818F-0E38B5ADDB0A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Biomecânica</a:t>
            </a:r>
            <a:r>
              <a:rPr lang="en-US" dirty="0" smtClean="0"/>
              <a:t> do </a:t>
            </a:r>
            <a:r>
              <a:rPr lang="en-US" dirty="0" err="1" smtClean="0"/>
              <a:t>músculo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Tecido</a:t>
            </a:r>
            <a:r>
              <a:rPr lang="en-US" dirty="0" smtClean="0"/>
              <a:t> muscular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 descr="Fig_09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52119"/>
            <a:ext cx="7056784" cy="53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9-0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4728732" cy="549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 descr="Fig_09-0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470150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9-0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75533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9-0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61524" cy="30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ativo</a:t>
            </a:r>
            <a:endParaRPr lang="en-US" dirty="0" smtClean="0"/>
          </a:p>
          <a:p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err="1" smtClean="0"/>
              <a:t>passivo</a:t>
            </a:r>
            <a:endParaRPr lang="en-US" dirty="0" smtClean="0"/>
          </a:p>
          <a:p>
            <a:pPr lvl="1"/>
            <a:r>
              <a:rPr lang="en-US" dirty="0" err="1" smtClean="0"/>
              <a:t>Preparação</a:t>
            </a:r>
            <a:r>
              <a:rPr lang="en-US" dirty="0" smtClean="0"/>
              <a:t> antes do </a:t>
            </a:r>
            <a:r>
              <a:rPr lang="en-US" dirty="0" err="1" smtClean="0"/>
              <a:t>gesto</a:t>
            </a:r>
            <a:r>
              <a:rPr lang="en-US" dirty="0" smtClean="0"/>
              <a:t> 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140968"/>
            <a:ext cx="36710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Força</a:t>
            </a:r>
            <a:r>
              <a:rPr lang="en-US" dirty="0"/>
              <a:t> </a:t>
            </a:r>
            <a:r>
              <a:rPr lang="en-US" dirty="0" smtClean="0"/>
              <a:t>X </a:t>
            </a:r>
            <a:r>
              <a:rPr lang="en-US" dirty="0" err="1" smtClean="0"/>
              <a:t>Velocidade</a:t>
            </a:r>
            <a:endParaRPr lang="pt-B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35333"/>
            <a:ext cx="3790270" cy="382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1556792"/>
            <a:ext cx="3811832" cy="395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_09-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5829970" cy="496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Arranjo</a:t>
            </a:r>
            <a:r>
              <a:rPr lang="en-US" dirty="0" smtClean="0"/>
              <a:t> das </a:t>
            </a:r>
            <a:r>
              <a:rPr lang="en-US" dirty="0" err="1" smtClean="0"/>
              <a:t>fibras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36712"/>
            <a:ext cx="30765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</Words>
  <Application>Microsoft Office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Biomecânica do músculo</vt:lpstr>
      <vt:lpstr>Tecido muscular</vt:lpstr>
      <vt:lpstr>Slide 3</vt:lpstr>
      <vt:lpstr>Slide 4</vt:lpstr>
      <vt:lpstr>Slide 5</vt:lpstr>
      <vt:lpstr>Tensão</vt:lpstr>
      <vt:lpstr>Força X Velocidade</vt:lpstr>
      <vt:lpstr>Arranjo das fibras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Biomecânica do músculo</dc:title>
  <dc:creator>Aline</dc:creator>
  <cp:lastModifiedBy>Aline</cp:lastModifiedBy>
  <cp:revision>9</cp:revision>
  <dcterms:created xsi:type="dcterms:W3CDTF">2015-05-25T11:00:31Z</dcterms:created>
  <dcterms:modified xsi:type="dcterms:W3CDTF">2015-05-25T15:27:51Z</dcterms:modified>
</cp:coreProperties>
</file>